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646" r:id="rId2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F8FDBB"/>
    <a:srgbClr val="00FFFF"/>
    <a:srgbClr val="D561E1"/>
    <a:srgbClr val="0099FF"/>
    <a:srgbClr val="CC00FF"/>
    <a:srgbClr val="33CCCC"/>
    <a:srgbClr val="01672A"/>
    <a:srgbClr val="99663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81" autoAdjust="0"/>
    <p:restoredTop sz="86323" autoAdjust="0"/>
  </p:normalViewPr>
  <p:slideViewPr>
    <p:cSldViewPr>
      <p:cViewPr varScale="1">
        <p:scale>
          <a:sx n="115" d="100"/>
          <a:sy n="115" d="100"/>
        </p:scale>
        <p:origin x="20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7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84" Type="http://schemas.microsoft.com/office/2015/10/relationships/revisionInfo" Target="revisionInfo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pPr>
              <a:defRPr/>
            </a:pPr>
            <a:fld id="{1173BF0C-44BD-455D-AA7F-806FDA2122E4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pPr>
              <a:defRPr/>
            </a:pPr>
            <a:fld id="{D9EB3BA2-91C7-4C19-ADB3-57E6F361B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7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8"/>
          <p:cNvSpPr txBox="1">
            <a:spLocks noChangeArrowheads="1"/>
          </p:cNvSpPr>
          <p:nvPr/>
        </p:nvSpPr>
        <p:spPr bwMode="gray">
          <a:xfrm>
            <a:off x="6019800" y="5934075"/>
            <a:ext cx="2832100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86000" y="3962400"/>
            <a:ext cx="61722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200400"/>
            <a:ext cx="6400800" cy="682625"/>
          </a:xfr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909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350838"/>
            <a:ext cx="2076450" cy="5592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50838"/>
            <a:ext cx="6076950" cy="5592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624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50838"/>
            <a:ext cx="69342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305800" cy="4724400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33324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8209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156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748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0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60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4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41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365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50"/>
          <p:cNvSpPr>
            <a:spLocks noChangeArrowheads="1"/>
          </p:cNvSpPr>
          <p:nvPr/>
        </p:nvSpPr>
        <p:spPr bwMode="gray">
          <a:xfrm>
            <a:off x="2133600" y="381000"/>
            <a:ext cx="7010400" cy="533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gray">
          <a:xfrm>
            <a:off x="1981200" y="457200"/>
            <a:ext cx="7162800" cy="381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943600" y="63246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326C0129-9662-41BC-B7B3-B76E5B154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828800" y="350838"/>
            <a:ext cx="6934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3" name="Text Box 45"/>
          <p:cNvSpPr txBox="1">
            <a:spLocks noChangeArrowheads="1"/>
          </p:cNvSpPr>
          <p:nvPr/>
        </p:nvSpPr>
        <p:spPr bwMode="white">
          <a:xfrm>
            <a:off x="7196138" y="5943600"/>
            <a:ext cx="1643062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  <p:sldLayoutId id="2147484631" r:id="rId10"/>
    <p:sldLayoutId id="2147484632" r:id="rId11"/>
    <p:sldLayoutId id="214748463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</a:t>
            </a:r>
            <a:r>
              <a:rPr lang="ru-RU" sz="2400" dirty="0" smtClean="0">
                <a:solidFill>
                  <a:schemeClr val="accent1"/>
                </a:solidFill>
              </a:rPr>
              <a:t>ОГЭ 2022-2023гг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3" y="1000108"/>
          <a:ext cx="8215370" cy="5082625"/>
        </p:xfrm>
        <a:graphic>
          <a:graphicData uri="http://schemas.openxmlformats.org/drawingml/2006/table">
            <a:tbl>
              <a:tblPr/>
              <a:tblGrid>
                <a:gridCol w="191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3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8599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Первичный балл(ср)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Ср. оценка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Кач-во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школе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ГИА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Усп-ть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90,5%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Оществознание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83,9%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92,9%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2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27,2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38,6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b="1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Татарский язык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970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07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90l">
  <a:themeElements>
    <a:clrScheme name="Тема Office 1">
      <a:dk1>
        <a:srgbClr val="000000"/>
      </a:dk1>
      <a:lt1>
        <a:srgbClr val="FFFFFF"/>
      </a:lt1>
      <a:dk2>
        <a:srgbClr val="165E86"/>
      </a:dk2>
      <a:lt2>
        <a:srgbClr val="969696"/>
      </a:lt2>
      <a:accent1>
        <a:srgbClr val="33C5A9"/>
      </a:accent1>
      <a:accent2>
        <a:srgbClr val="90DE88"/>
      </a:accent2>
      <a:accent3>
        <a:srgbClr val="FFFFFF"/>
      </a:accent3>
      <a:accent4>
        <a:srgbClr val="000000"/>
      </a:accent4>
      <a:accent5>
        <a:srgbClr val="ADDFD1"/>
      </a:accent5>
      <a:accent6>
        <a:srgbClr val="82C97B"/>
      </a:accent6>
      <a:hlink>
        <a:srgbClr val="7D96D3"/>
      </a:hlink>
      <a:folHlink>
        <a:srgbClr val="DEDB7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B4E3"/>
        </a:accent1>
        <a:accent2>
          <a:srgbClr val="5DBDAB"/>
        </a:accent2>
        <a:accent3>
          <a:srgbClr val="FFFFFF"/>
        </a:accent3>
        <a:accent4>
          <a:srgbClr val="000000"/>
        </a:accent4>
        <a:accent5>
          <a:srgbClr val="BBD6EF"/>
        </a:accent5>
        <a:accent6>
          <a:srgbClr val="53AB9B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10826</TotalTime>
  <Words>129</Words>
  <Application>Microsoft Office PowerPoint</Application>
  <PresentationFormat>Экран (4:3)</PresentationFormat>
  <Paragraphs>94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cdb2004190l</vt:lpstr>
      <vt:lpstr>Результаты ОГЭ 2022-2023гг</vt:lpstr>
    </vt:vector>
  </TitlesOfParts>
  <Company>Party People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Pitch</dc:creator>
  <cp:lastModifiedBy>Админ</cp:lastModifiedBy>
  <cp:revision>1059</cp:revision>
  <cp:lastPrinted>2021-08-26T11:11:51Z</cp:lastPrinted>
  <dcterms:created xsi:type="dcterms:W3CDTF">2011-09-11T18:57:01Z</dcterms:created>
  <dcterms:modified xsi:type="dcterms:W3CDTF">2023-11-30T12:07:16Z</dcterms:modified>
</cp:coreProperties>
</file>